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921"/>
  </p:normalViewPr>
  <p:slideViewPr>
    <p:cSldViewPr snapToGrid="0">
      <p:cViewPr>
        <p:scale>
          <a:sx n="92" d="100"/>
          <a:sy n="92" d="100"/>
        </p:scale>
        <p:origin x="9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4AB17-1D7A-4611-FC8E-C4E58467D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FF3722-0CF9-DE4D-CF07-FF9A20280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41378-7A6D-C877-FDBE-1C04C4B3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ADC516-8D4F-5064-FA56-A5929110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FB06B-50BB-5235-62C0-30CB89E6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8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E7F98-B704-A9F4-D947-1EF9C38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6B0BD-04BA-9351-9A3A-674A09B3D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F6256-BA66-7A8B-FD9A-786305618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39C4E-A114-EED4-A674-D992647C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AC905B-EA01-7B67-0430-163D6A1E6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246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D10BA6-961F-3770-B71A-9E63A41F3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7B3951-4F6B-1A20-22C8-BE4B4ED78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CC8D3-B4F3-2718-92A3-857EF075C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D88D-4477-896D-CDC2-81D72FA3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C149F3-35E0-6900-8066-9BBCDDA9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803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71C37-DBDD-DA92-2349-46183476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35D5B-8101-1889-6700-39C3C7CAA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89DAB-11D3-78AD-EDF0-579017BC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D6198-E61A-B3A4-0F41-B2134B94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AA860-323A-1AA3-26A2-56F10852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95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075E3-5BCF-C0D1-907E-F163B4FE7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73843C-8BAF-221C-0A6A-6CC65621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EA6F-8DC4-710D-17E0-84F02786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90ADC-336B-F33B-AA8A-7145D541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C3611D-B5EE-1FB8-D0B1-19FBBC75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866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699C3-E568-BC4B-FB34-48CAF8D5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115FE-C157-68C7-19FB-D14F790A2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2DA11B-1F8E-BD72-40DD-2307240FB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B70C48-FE0C-7FAE-1DE8-F327C9F3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868D87-2A4C-B9F9-9999-44A33E5A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85787B-8160-BD77-83C3-77C0CB8A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8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BAAA9-FE32-9D86-B2AF-B07BF686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2F6643-2E6A-2C1C-33CD-A7B65F56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5BB83D-B1BF-1143-C084-364CC4191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898D93-8516-D77A-E9FE-4050310F3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6E1060-4D54-C126-E844-3A7334990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11E8EE-7D04-A8F2-335F-029103C5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7F3FE-6D06-6AA4-2101-841D5416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3753F8-4CC6-83F0-1C9D-E8488B59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236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B3AB7-A4EF-DFCC-D5F5-81CC5B66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39C5A2-0C35-38FB-FE4A-523ACA94B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2AF1C8-AB24-2902-5375-604B084A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FF2680-44F3-84A4-A2C7-BA65A3A9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55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D0C25F-9717-546C-DF7E-ACA879570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EDD831-D3AF-D39B-A190-3B16E1BB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C45051-7C35-DA01-5CAF-1755357D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821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FDBB5-0F75-FFA8-051B-1AF07637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62A3F-5784-03AC-F56E-997F26084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14344-B19B-4FDA-C3A4-6F4AFE10D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71835A-0EC0-82F2-B706-D72B2DA2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21EE66-1583-F844-8EFF-E9C9CAD9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C1236-D253-9F9F-E622-4851C056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69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FD7D7-4817-1AA3-4AF1-494D06FA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686164C-E252-D72F-92D9-FEECA6BDE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AC0860-671A-D736-CD66-13CEADB67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C816F9-BC1E-3B7D-6BC6-C525443C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6CC090-DEBA-D1AA-6047-64534E76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C8563-42B2-2211-E5BC-3B4C121C9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24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E99F40-571C-EC82-4E0E-71BC2B3D5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C1A2C-5CD7-EDD1-FB76-76AC885A8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3BD29-75BC-923C-806A-B58938495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23DD-609E-0748-890B-C522A1DFF329}" type="datetimeFigureOut">
              <a:rPr kumimoji="1" lang="ko-KR" altLang="en-US" smtClean="0"/>
              <a:t>2022. 12. 20.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8BAF-63E8-CB52-AA50-962E446C7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F02CC-9000-9FF9-633D-79D7758C9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CCBAD-FC92-1B48-9B7D-8F3308973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603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3F829-BBD4-C318-D993-B7E7F1CB0B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/>
              <a:t>Infographics of Insect gut microbiome using </a:t>
            </a:r>
            <a:r>
              <a:rPr kumimoji="1" lang="en-US" altLang="ko-KR" sz="4400" dirty="0" err="1"/>
              <a:t>MGnifyR</a:t>
            </a:r>
            <a:r>
              <a:rPr kumimoji="1" lang="en-US" altLang="ko-KR" sz="4400" dirty="0"/>
              <a:t> </a:t>
            </a:r>
            <a:endParaRPr kumimoji="1"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ACF7A8-5F2B-8A27-FBFD-BC75703B73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/>
              <a:t>Laboratory of Computation &amp; Synthetic Biology  </a:t>
            </a:r>
          </a:p>
          <a:p>
            <a:r>
              <a:rPr kumimoji="1" lang="en-US" altLang="ko-KR" dirty="0" err="1"/>
              <a:t>Junshik</a:t>
            </a:r>
            <a:r>
              <a:rPr kumimoji="1" lang="en-US" altLang="ko-KR" dirty="0"/>
              <a:t> Bae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78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67A96F-B4C5-E7BF-27D9-B06724A9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9" y="1079500"/>
            <a:ext cx="5703241" cy="4927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DE3496-1847-B1A6-3CAA-3F2D7D6B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079500"/>
            <a:ext cx="6096000" cy="526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4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75A9AC-1A6F-9226-2B2C-96CA5E046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658" y="340518"/>
            <a:ext cx="7142648" cy="6176963"/>
          </a:xfrm>
        </p:spPr>
      </p:pic>
    </p:spTree>
    <p:extLst>
      <p:ext uri="{BB962C8B-B14F-4D97-AF65-F5344CB8AC3E}">
        <p14:creationId xmlns:p14="http://schemas.microsoft.com/office/powerpoint/2010/main" val="4016850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54563AB-05C3-C29C-F329-2EEAE54F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981075"/>
            <a:ext cx="5668879" cy="489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285976-F1D9-4CB5-4C78-2E62982B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623" y="981075"/>
            <a:ext cx="592254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14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C7473A8-5795-D3B8-283C-1F37C8EB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972127"/>
            <a:ext cx="5689600" cy="4913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1D1C0D-C8D6-B9A6-B163-52E6C09D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25" y="883227"/>
            <a:ext cx="5791775" cy="500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61220E-1405-B4A9-0EE8-AD7B7D11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67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1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DF04FB-12DD-9549-B40E-F0F6FD63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505" y="0"/>
            <a:ext cx="3973795" cy="3429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627B5-0A4C-6223-700C-CEE4BE05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" y="0"/>
            <a:ext cx="3886200" cy="3353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D6ED0A6-2A97-7DD1-5F3A-8C592B10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300" y="0"/>
            <a:ext cx="3974006" cy="342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B6654A-8741-E331-D610-7417DD43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884" y="3429000"/>
            <a:ext cx="3973795" cy="34288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F8CF86-9DEC-13F0-4CA4-B61EFC621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403" y="3429000"/>
            <a:ext cx="3973796" cy="34333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B596A7-E5E9-ED84-1309-0C7FBCA36F97}"/>
              </a:ext>
            </a:extLst>
          </p:cNvPr>
          <p:cNvSpPr txBox="1"/>
          <p:nvPr/>
        </p:nvSpPr>
        <p:spPr>
          <a:xfrm>
            <a:off x="11388363" y="6386945"/>
            <a:ext cx="80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1-50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84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2AAA53-DEA5-B341-2EE7-20A1E5B1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115214"/>
            <a:ext cx="3842071" cy="3313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64F93D-0692-2C09-60E5-D07B6CA2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71" y="3429000"/>
            <a:ext cx="3937000" cy="3395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B47597-F2E9-35DA-E365-4ECC1A9B0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335" y="3345718"/>
            <a:ext cx="3937000" cy="33970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EB97D7-E0B5-65AD-4919-101502576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115214"/>
            <a:ext cx="3746500" cy="32313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50B559-2B5C-6EDC-5B5E-9A3E094F8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00" y="115214"/>
            <a:ext cx="3835400" cy="33137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65A0C3-13E6-A32E-4BBB-57CF2EF0B1C7}"/>
              </a:ext>
            </a:extLst>
          </p:cNvPr>
          <p:cNvSpPr txBox="1"/>
          <p:nvPr/>
        </p:nvSpPr>
        <p:spPr>
          <a:xfrm>
            <a:off x="11166765" y="6386945"/>
            <a:ext cx="102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51-100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68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E72B4D-2668-D128-D2B5-8F40DB43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007" y="0"/>
            <a:ext cx="3960928" cy="341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785C5B-219C-7026-E0C3-BC557C5F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07" y="3441700"/>
            <a:ext cx="3975652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5F8BFE-55CC-87F5-5B9E-F47C6817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471" y="3416300"/>
            <a:ext cx="3990377" cy="3441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47BECE-0BB4-0A24-118F-3520DBAAF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935" y="0"/>
            <a:ext cx="3990377" cy="3441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E5EDF9-E02E-8D6A-39A6-A4BBD2B7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974007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8DDED5-74A4-5F74-663A-2195E2D58EB9}"/>
              </a:ext>
            </a:extLst>
          </p:cNvPr>
          <p:cNvSpPr txBox="1"/>
          <p:nvPr/>
        </p:nvSpPr>
        <p:spPr>
          <a:xfrm>
            <a:off x="10986655" y="6386945"/>
            <a:ext cx="12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101-150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90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3F6C84-7434-2045-57C1-0A724806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54" y="0"/>
            <a:ext cx="3872580" cy="3340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25E981-3806-DD92-9795-19198F7FB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31" y="3517901"/>
            <a:ext cx="3870977" cy="33387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4CD887-8823-E0FB-14AD-F5326DB1C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94" y="3517901"/>
            <a:ext cx="3870977" cy="3338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A25F2F-2443-7FC0-4C3E-D1E1720FB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026" y="0"/>
            <a:ext cx="3975652" cy="3429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B99B90-5DCF-8961-4C03-A5011C4A8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870977" cy="3340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9A4235-0F42-A549-60CB-49F97481EF5E}"/>
              </a:ext>
            </a:extLst>
          </p:cNvPr>
          <p:cNvSpPr txBox="1"/>
          <p:nvPr/>
        </p:nvSpPr>
        <p:spPr>
          <a:xfrm>
            <a:off x="10986655" y="6386945"/>
            <a:ext cx="12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151-200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003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88847C-F328-FAA5-7C2A-2A56D796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161" y="0"/>
            <a:ext cx="4115536" cy="35496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E8ACA9-1B1B-F91B-E9BE-747EC5C7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93" y="3549650"/>
            <a:ext cx="3835768" cy="3308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178BDA-939C-AE9D-AADA-30BAF29B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161" y="3549650"/>
            <a:ext cx="3835768" cy="3308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D3E812-F9A2-944B-BE16-707EBA854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797" y="0"/>
            <a:ext cx="4115536" cy="3549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C73DBE-435C-7310-7ED9-14F4E1EE7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975652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894181-7BFC-877B-608D-EAABFF835F66}"/>
              </a:ext>
            </a:extLst>
          </p:cNvPr>
          <p:cNvSpPr txBox="1"/>
          <p:nvPr/>
        </p:nvSpPr>
        <p:spPr>
          <a:xfrm>
            <a:off x="10986655" y="6386945"/>
            <a:ext cx="12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251-300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89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0226B9-AFB3-5B07-BEA2-A3EEA4F13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876" y="-9525"/>
            <a:ext cx="3975653" cy="342900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D9E43B-7C66-B15D-5017-40D016C4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49" y="3419476"/>
            <a:ext cx="3975652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FF94A7-191B-90BA-FC06-5A14450CB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51" y="3419476"/>
            <a:ext cx="3986694" cy="3438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4B05D4-9F66-8DB4-80DC-F2ECBBDA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856" y="-9525"/>
            <a:ext cx="3986696" cy="3438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F90B11-6882-428C-85E2-F1159D0E2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975652" cy="342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AD9A2-9C5D-E535-7134-EA2233458794}"/>
              </a:ext>
            </a:extLst>
          </p:cNvPr>
          <p:cNvSpPr txBox="1"/>
          <p:nvPr/>
        </p:nvSpPr>
        <p:spPr>
          <a:xfrm>
            <a:off x="10986655" y="6386945"/>
            <a:ext cx="120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300-351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69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5458C9-A442-A965-6C27-5D7CA5E76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2" y="0"/>
            <a:ext cx="3975652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23B456-028F-E978-9B51-ED47FF76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52" y="3429000"/>
            <a:ext cx="3975652" cy="3436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57E0E8-AE3E-0059-02F9-C75C86BCE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3872580" cy="3340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392118-6980-CCF8-7783-03E4D77E5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304" y="0"/>
            <a:ext cx="3975652" cy="3429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C192EB-02AB-90A0-B5E5-1A3A2119F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9756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8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FBC5F1B-2775-6A33-EFB5-2E9B7DF5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2599" y="1253332"/>
            <a:ext cx="5036270" cy="435133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05F118-657E-C265-3B76-F8ADA680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26" y="1253328"/>
            <a:ext cx="5036273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0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21</Words>
  <Application>Microsoft Macintosh PowerPoint</Application>
  <PresentationFormat>와이드스크린</PresentationFormat>
  <Paragraphs>10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Infographics of Insect gut microbiome using MGnifyR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Infographics of Insect gut microbiome using MGnifyR </dc:title>
  <dc:creator>배준식[ 대학원석사과정재학 / 환경생태공학과 ]</dc:creator>
  <cp:lastModifiedBy>배준식[ 대학원석사과정재학 / 환경생태공학과 ]</cp:lastModifiedBy>
  <cp:revision>1</cp:revision>
  <dcterms:created xsi:type="dcterms:W3CDTF">2022-12-20T05:36:32Z</dcterms:created>
  <dcterms:modified xsi:type="dcterms:W3CDTF">2022-12-20T06:48:14Z</dcterms:modified>
</cp:coreProperties>
</file>